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9"/>
  </p:handoutMasterIdLst>
  <p:sldIdLst>
    <p:sldId id="262" r:id="rId2"/>
    <p:sldId id="260" r:id="rId3"/>
    <p:sldId id="263" r:id="rId4"/>
    <p:sldId id="286" r:id="rId5"/>
    <p:sldId id="285" r:id="rId6"/>
    <p:sldId id="265" r:id="rId7"/>
    <p:sldId id="290" r:id="rId8"/>
    <p:sldId id="288" r:id="rId9"/>
    <p:sldId id="306" r:id="rId10"/>
    <p:sldId id="293" r:id="rId11"/>
    <p:sldId id="291" r:id="rId12"/>
    <p:sldId id="292" r:id="rId13"/>
    <p:sldId id="295" r:id="rId14"/>
    <p:sldId id="296" r:id="rId15"/>
    <p:sldId id="307" r:id="rId16"/>
    <p:sldId id="303" r:id="rId17"/>
    <p:sldId id="302" r:id="rId18"/>
    <p:sldId id="305" r:id="rId19"/>
    <p:sldId id="294" r:id="rId20"/>
    <p:sldId id="297" r:id="rId21"/>
    <p:sldId id="298" r:id="rId22"/>
    <p:sldId id="301" r:id="rId23"/>
    <p:sldId id="300" r:id="rId24"/>
    <p:sldId id="264" r:id="rId25"/>
    <p:sldId id="304" r:id="rId26"/>
    <p:sldId id="268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카테고리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 추가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5" y="1658563"/>
            <a:ext cx="6774408" cy="37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47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962900" y="1490136"/>
            <a:ext cx="3677682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066652" y="3023888"/>
            <a:ext cx="3161471" cy="3342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게임들을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로컬스토리지에 배열 형태로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버튼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some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중복데이터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검사 후 추가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배열을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39100" y="21023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북마크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184274" y="27022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3" y="857680"/>
            <a:ext cx="5077531" cy="4730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92" y="1993569"/>
            <a:ext cx="2842808" cy="41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71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기능 추가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065267"/>
            <a:ext cx="6547933" cy="48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2751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정보 페이지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첨부파일 기능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개선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77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차 프로젝트 이후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이동 버튼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프로젝트 이후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894355" y="1569802"/>
            <a:ext cx="3132732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9216210" y="2981064"/>
            <a:ext cx="2471834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정보를 입력 후 회원가입과 로그인 후 메인 페이지로 이동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후에는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자리에 로그인한 회원의 이름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9345516" y="1985357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회원가입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9314749" y="2753234"/>
            <a:ext cx="23732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" y="985234"/>
            <a:ext cx="3813351" cy="528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17" y="2753234"/>
            <a:ext cx="4784725" cy="28659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95" y="876419"/>
            <a:ext cx="7598627" cy="5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4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804</Words>
  <Application>Microsoft Office PowerPoint</Application>
  <PresentationFormat>와이드스크린</PresentationFormat>
  <Paragraphs>172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83</cp:revision>
  <dcterms:created xsi:type="dcterms:W3CDTF">2023-04-19T04:07:11Z</dcterms:created>
  <dcterms:modified xsi:type="dcterms:W3CDTF">2024-07-24T07:31:27Z</dcterms:modified>
</cp:coreProperties>
</file>